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-58320" y="81000"/>
            <a:ext cx="7794360" cy="12056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latin typeface="Arial"/>
              </a:rPr>
              <a:t>Format des Titeltextes durch Klicken bearbeiten</a:t>
            </a:r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latin typeface="Arial"/>
              </a:rPr>
              <a:t>Format des Gliederungstextes durch Klicken bearbeiten</a:t>
            </a:r>
            <a:endParaRPr b="0" lang="de-DE" sz="2600" spc="-1" strike="noStrike">
              <a:latin typeface="Arial"/>
            </a:endParaRPr>
          </a:p>
          <a:p>
            <a:pPr lvl="1" marL="864000" indent="-324000">
              <a:spcAft>
                <a:spcPts val="91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280" spc="-1" strike="noStrike">
                <a:latin typeface="Arial"/>
              </a:rPr>
              <a:t>Zweite Gliederungsebene</a:t>
            </a:r>
            <a:endParaRPr b="0" lang="de-DE" sz="2280" spc="-1" strike="noStrike">
              <a:latin typeface="Arial"/>
            </a:endParaRPr>
          </a:p>
          <a:p>
            <a:pPr lvl="2" marL="1296000" indent="-288000"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950" spc="-1" strike="noStrike">
                <a:latin typeface="Arial"/>
              </a:rPr>
              <a:t>Dritte Gliederungsebene</a:t>
            </a:r>
            <a:endParaRPr b="0" lang="de-DE" sz="1950" spc="-1" strike="noStrike">
              <a:latin typeface="Arial"/>
            </a:endParaRPr>
          </a:p>
          <a:p>
            <a:pPr lvl="3" marL="1728000" indent="-216000">
              <a:spcAft>
                <a:spcPts val="459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29" spc="-1" strike="noStrike">
                <a:latin typeface="Arial"/>
              </a:rPr>
              <a:t>Vierte Gliederungsebene</a:t>
            </a:r>
            <a:endParaRPr b="0" lang="de-DE" sz="1629" spc="-1" strike="noStrike">
              <a:latin typeface="Arial"/>
            </a:endParaRPr>
          </a:p>
          <a:p>
            <a:pPr lvl="4" marL="2160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latin typeface="Arial"/>
              </a:rPr>
              <a:t>Fünfte Gliederungsebene</a:t>
            </a:r>
            <a:endParaRPr b="0" lang="de-DE" sz="1629" spc="-1" strike="noStrike">
              <a:latin typeface="Arial"/>
            </a:endParaRPr>
          </a:p>
          <a:p>
            <a:pPr lvl="5" marL="2592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latin typeface="Arial"/>
              </a:rPr>
              <a:t>Sechste Gliederungsebene</a:t>
            </a:r>
            <a:endParaRPr b="0" lang="de-DE" sz="1629" spc="-1" strike="noStrike">
              <a:latin typeface="Arial"/>
            </a:endParaRPr>
          </a:p>
          <a:p>
            <a:pPr lvl="6" marL="3024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latin typeface="Arial"/>
              </a:rPr>
              <a:t>Siebte Gliederungsebene</a:t>
            </a:r>
            <a:endParaRPr b="0" lang="de-DE" sz="1629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latin typeface="Arial"/>
              </a:rPr>
              <a:t>&lt;Datum/Uhrzeit&gt;</a:t>
            </a:r>
            <a:endParaRPr b="0" lang="de-DE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latin typeface="Arial"/>
              </a:rPr>
              <a:t>&lt;Fußzeile&gt;</a:t>
            </a:r>
            <a:endParaRPr b="0" lang="de-DE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264D6FF6-CE62-4A3D-8115-3069FED9FFEC}" type="slidenum">
              <a:rPr b="0" lang="de-DE" sz="1400" spc="-1" strike="noStrike">
                <a:latin typeface="Arial"/>
              </a:rPr>
              <a:t>&lt;Foliennummer&gt;</a:t>
            </a:fld>
            <a:endParaRPr b="0" lang="de-DE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latin typeface="Arial"/>
              </a:rPr>
              <a:t>Test</a:t>
            </a:r>
            <a:endParaRPr b="0" lang="de-DE" sz="357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LibreOffice/5.4.7.2$Windows_X86_64 LibreOffice_project/c838ef25c16710f8838b1faec480ebba495259d0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2019-06-28T13:11:53Z</dcterms:created>
  <dc:creator/>
  <dc:description/>
  <dc:language>de-DE</dc:language>
  <cp:lastModifiedBy/>
  <cp:revision>1</cp:revision>
  <dc:subject/>
  <dc:title>Bright Blue</dc:title>
</cp:coreProperties>
</file>